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6TH ST / CAMPBELL ST
Intersection ID: 5153995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6TH ST / CAMPBELL ST
Intersection ID: 5153995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6TH ST / CAMPBELL ST
Intersection ID: 5153995
Cardinal Direction: 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6TH ST / CAMPBELL ST
Intersection ID: 5153995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